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20"/>
  </p:notesMasterIdLst>
  <p:sldIdLst>
    <p:sldId id="256" r:id="rId3"/>
    <p:sldId id="257" r:id="rId4"/>
    <p:sldId id="258" r:id="rId5"/>
    <p:sldId id="274" r:id="rId6"/>
    <p:sldId id="270" r:id="rId7"/>
    <p:sldId id="259" r:id="rId8"/>
    <p:sldId id="264" r:id="rId9"/>
    <p:sldId id="271" r:id="rId10"/>
    <p:sldId id="265" r:id="rId11"/>
    <p:sldId id="267" r:id="rId12"/>
    <p:sldId id="268" r:id="rId13"/>
    <p:sldId id="275" r:id="rId14"/>
    <p:sldId id="269" r:id="rId15"/>
    <p:sldId id="276" r:id="rId16"/>
    <p:sldId id="278" r:id="rId17"/>
    <p:sldId id="260" r:id="rId18"/>
    <p:sldId id="261" r:id="rId19"/>
  </p:sldIdLst>
  <p:sldSz cx="9144000" cy="5143500" type="screen16x9"/>
  <p:notesSz cx="6858000" cy="91440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orient="horz" pos="9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Dattila" initials="FD" lastIdx="2" clrIdx="0">
    <p:extLst>
      <p:ext uri="{19B8F6BF-5375-455C-9EA6-DF929625EA0E}">
        <p15:presenceInfo xmlns:p15="http://schemas.microsoft.com/office/powerpoint/2012/main" userId="Federico Datti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 snapToObjects="1" showGuides="1">
      <p:cViewPr varScale="1">
        <p:scale>
          <a:sx n="107" d="100"/>
          <a:sy n="107" d="100"/>
        </p:scale>
        <p:origin x="706" y="62"/>
      </p:cViewPr>
      <p:guideLst>
        <p:guide orient="horz" pos="2316"/>
        <p:guide pos="2856"/>
        <p:guide orient="horz" pos="9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E2F8-A7E9-4DD0-A3D1-8C4C7742EBE5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44BF8-564A-4CB8-B62E-707B065ED9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44BF8-564A-4CB8-B62E-707B065ED9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5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502038-10E6-471B-AACC-A1DFA06E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85FCA-92D5-47CF-AED3-B5EA3F354BBF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8DE4D5-6431-4C8B-BD3B-8D1EF894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CC31CE-1A2C-4050-8340-52E10ABC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4539DA-3D68-4C7C-8EAC-EC07C5DA9CA2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123249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422B23-AC87-441C-9A33-581588A8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96F88-B894-4639-98F1-37B1D708ED78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B930F9-A8CD-48EC-A2B2-7414C350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4AECFE-4D9C-42BD-A321-EE5F3D60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22BEBE-22F1-4DAD-BC2A-85CAC5AF7C4D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83114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6B1C1D-6620-4D04-9C5A-19DC3717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4724B-8ACA-4CB2-A871-862A882B5F96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40B5DE-95D9-43EA-B1AE-A874A0FB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D77D9-9DB8-4718-955C-BE6A9A88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27161-FC83-4A1C-A095-4F5400E2DC64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424246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8AFC2-BC3A-4178-85A8-89C785C9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64466-4F56-4E9C-BE6E-FE8202809C04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6CD1BD-F236-4627-86B6-BA312EEA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FBA55-1566-4EEE-9C00-94FF5A91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27E1F8-B8D1-4120-8989-4B84846AF328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29878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05BE94-E838-4477-AD76-662B3F6D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EF2AC-DB26-4672-BCDE-E2863A2A62C4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4A6AB1-2522-4A8C-BB37-2B40E455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8C6F31-4C2D-408F-9DFA-6A9CE86B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146535-5D86-4997-9FC8-1C0A011B249E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198106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44CB4E0C-2A7F-4630-AF73-5D540801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6CE65-5E1B-4454-9C34-F5D0F85F9EC7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95AECD6A-AEBE-4DB6-BB86-12349D69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C694EB12-E419-4053-BCEA-77A6BE47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AE1B53-E933-41A4-80B7-5F5F6333D049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408679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217F22A8-A396-43EC-A48C-2532D906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D0626-41A0-464F-A810-5BCA28E0357D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591072B2-1270-4F78-A974-5B0156C9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39B35B78-5141-4394-A8B7-5C4ABD95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E95B5-DC16-41A6-B2FB-DD35F7943DB8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419599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F455999A-6126-450D-A860-98EFEF1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C933-A6FE-40E3-9ED9-BB4B190CDBAA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E7DE2BBC-D4C5-4D34-83A5-B834454B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E630E49-5074-44F1-8F46-90EA74AB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1584-D357-48A8-B26A-93DF89873995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24144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FE2A86C3-C1AC-4F0E-BB37-8D83D553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09E6F-0BA2-48D9-BFC4-FF89BCF4FE04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B5F945CF-31F0-4AAB-9D34-CFE916DE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5A049E94-941F-47FE-9EC7-AB5ABF92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FB04E6-A330-4922-9BD8-60FB8E23194E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65904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AF8FE42D-A28A-46FA-96DD-6EEE18685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42854-5FD6-4E49-9386-AC79DBAC6461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616C7BA4-6235-470A-A49A-976E725B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645E87B-6F20-41F6-9B82-B0E0500E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CD2D6B-3C5C-444C-A844-CE86E1CA7689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99881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F7273A0C-56F5-42D3-B220-172F7FF5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8CACD-B1C7-46CC-BA15-6A652F81AFAF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D38B3CF-01AA-4AAC-9FFA-DD36921A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1CF881E0-1745-4284-AA03-E49EAF19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407D19-CADF-428B-AFED-75E9AC74B7D5}" type="slidenum">
              <a:rPr lang="es-ES" altLang="ca-ES"/>
              <a:pPr/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68695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>
            <a:extLst>
              <a:ext uri="{FF2B5EF4-FFF2-40B4-BE49-F238E27FC236}">
                <a16:creationId xmlns:a16="http://schemas.microsoft.com/office/drawing/2014/main" id="{ED6711DA-FA87-42ED-9B76-DE1783D262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a-ES"/>
              <a:t>Clic para editar título</a:t>
            </a:r>
            <a:endParaRPr lang="es-ES" altLang="ca-ES"/>
          </a:p>
        </p:txBody>
      </p:sp>
      <p:sp>
        <p:nvSpPr>
          <p:cNvPr id="1027" name="Marcador de texto 2">
            <a:extLst>
              <a:ext uri="{FF2B5EF4-FFF2-40B4-BE49-F238E27FC236}">
                <a16:creationId xmlns:a16="http://schemas.microsoft.com/office/drawing/2014/main" id="{70D31DD8-D44C-4752-BDA1-ADAA48C9D1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a-ES"/>
              <a:t>Haga clic para modificar el estilo de texto del patrón</a:t>
            </a:r>
          </a:p>
          <a:p>
            <a:pPr lvl="1"/>
            <a:r>
              <a:rPr lang="en-US" altLang="ca-ES"/>
              <a:t>Segundo nivel</a:t>
            </a:r>
          </a:p>
          <a:p>
            <a:pPr lvl="2"/>
            <a:r>
              <a:rPr lang="en-US" altLang="ca-ES"/>
              <a:t>Tercer nivel</a:t>
            </a:r>
          </a:p>
          <a:p>
            <a:pPr lvl="3"/>
            <a:r>
              <a:rPr lang="en-US" altLang="ca-ES"/>
              <a:t>Cuarto nivel</a:t>
            </a:r>
          </a:p>
          <a:p>
            <a:pPr lvl="4"/>
            <a:r>
              <a:rPr lang="en-US" altLang="ca-ES"/>
              <a:t>Quinto nivel</a:t>
            </a:r>
            <a:endParaRPr lang="es-ES" alt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79AA03-CBA3-407E-8197-7B9A6F9DB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D0DD9E4-1B1E-4B4E-B56F-1B3E531A04A0}" type="datetimeFigureOut">
              <a:rPr lang="es-ES" altLang="ca-ES"/>
              <a:pPr>
                <a:defRPr/>
              </a:pPr>
              <a:t>16/09/2021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7A7F0-5EFD-42E4-87A7-504332BE7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C43BF5-4785-46A5-A459-5F99843BB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0569522F-2D27-40AB-8299-E6479836E933}" type="slidenum">
              <a:rPr lang="es-ES" altLang="ca-ES"/>
              <a:pPr/>
              <a:t>‹Nº›</a:t>
            </a:fld>
            <a:endParaRPr lang="es-ES" alt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UamA1FWjHMw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10" Type="http://schemas.openxmlformats.org/officeDocument/2006/relationships/image" Target="../media/image18.png"/><Relationship Id="rId4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www.carbonvisual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hyperlink" Target="https://freesvg.org/red-cross-not-ok-vector-icon9497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n 3" descr="urv_nitrecerca21_diapo-47.jpg">
            <a:extLst>
              <a:ext uri="{FF2B5EF4-FFF2-40B4-BE49-F238E27FC236}">
                <a16:creationId xmlns:a16="http://schemas.microsoft.com/office/drawing/2014/main" id="{209327D4-C684-4691-A585-FD8E7662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0"/>
            <a:ext cx="9275763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ation-CO2 video website">
            <a:hlinkClick r:id="" action="ppaction://media"/>
            <a:extLst>
              <a:ext uri="{FF2B5EF4-FFF2-40B4-BE49-F238E27FC236}">
                <a16:creationId xmlns:a16="http://schemas.microsoft.com/office/drawing/2014/main" id="{C6C53211-40D2-4773-94F4-AD7887725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2581"/>
            <a:ext cx="7629525" cy="4291608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F8A4BD3D-BB33-402A-9F67-562A8DEE7FD0}"/>
              </a:ext>
            </a:extLst>
          </p:cNvPr>
          <p:cNvSpPr txBox="1"/>
          <p:nvPr/>
        </p:nvSpPr>
        <p:spPr>
          <a:xfrm>
            <a:off x="0" y="246790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</a:rPr>
              <a:t>¿Qué está pasando a nivel atómico?</a:t>
            </a:r>
            <a:endParaRPr lang="en-US" sz="4000" b="0" strike="noStrike" spc="-1" dirty="0">
              <a:solidFill>
                <a:schemeClr val="tx1">
                  <a:lumMod val="95000"/>
                  <a:lumOff val="5000"/>
                </a:schemeClr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AFB1955F-9F20-4ED8-AB58-19FBF5A6C969}"/>
              </a:ext>
            </a:extLst>
          </p:cNvPr>
          <p:cNvSpPr txBox="1"/>
          <p:nvPr/>
        </p:nvSpPr>
        <p:spPr>
          <a:xfrm>
            <a:off x="12700" y="3771334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El catalizador</a:t>
            </a:r>
            <a:endParaRPr lang="en-US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B11E02AA-D9EF-424F-95CF-5BFA30EE0D1A}"/>
              </a:ext>
            </a:extLst>
          </p:cNvPr>
          <p:cNvSpPr txBox="1"/>
          <p:nvPr/>
        </p:nvSpPr>
        <p:spPr>
          <a:xfrm>
            <a:off x="1229360" y="2952761"/>
            <a:ext cx="8763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Agua</a:t>
            </a:r>
            <a:endParaRPr lang="en-US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E894B92C-F202-47C6-9CB0-F87330A6C343}"/>
              </a:ext>
            </a:extLst>
          </p:cNvPr>
          <p:cNvSpPr txBox="1"/>
          <p:nvPr/>
        </p:nvSpPr>
        <p:spPr>
          <a:xfrm>
            <a:off x="4572000" y="1747635"/>
            <a:ext cx="8763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Catión</a:t>
            </a:r>
            <a:endParaRPr lang="en-US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7281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WORLDS LARGEST SCIENCE EXPLOSION WORLD RECORD ELEPHANTS TOOTHPASTE EXPERIMENT">
            <a:hlinkClick r:id="" action="ppaction://media"/>
            <a:extLst>
              <a:ext uri="{FF2B5EF4-FFF2-40B4-BE49-F238E27FC236}">
                <a16:creationId xmlns:a16="http://schemas.microsoft.com/office/drawing/2014/main" id="{FD3D740D-353E-4CAC-9ED1-3934BDF69D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0"/>
            <a:ext cx="7634112" cy="4294188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0015353D-0E5B-4EA8-A7E6-110534EEE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64820"/>
            <a:ext cx="3913806" cy="84931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A41C4E8-6050-4AD2-B7D6-B210181CFDEF}"/>
              </a:ext>
            </a:extLst>
          </p:cNvPr>
          <p:cNvSpPr txBox="1"/>
          <p:nvPr/>
        </p:nvSpPr>
        <p:spPr>
          <a:xfrm>
            <a:off x="4740959" y="837168"/>
            <a:ext cx="424081" cy="524173"/>
          </a:xfrm>
          <a:prstGeom prst="roundRect">
            <a:avLst>
              <a:gd name="adj" fmla="val 252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baseline="30000" dirty="0">
                <a:solidFill>
                  <a:schemeClr val="bg1"/>
                </a:solidFill>
              </a:rPr>
              <a:t>–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242BE0-78E0-4662-A7F8-0B57AD9BA631}"/>
              </a:ext>
            </a:extLst>
          </p:cNvPr>
          <p:cNvSpPr txBox="1"/>
          <p:nvPr/>
        </p:nvSpPr>
        <p:spPr>
          <a:xfrm>
            <a:off x="3860415" y="2693809"/>
            <a:ext cx="865304" cy="537567"/>
          </a:xfrm>
          <a:prstGeom prst="roundRect">
            <a:avLst>
              <a:gd name="adj" fmla="val 2529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O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endParaRPr lang="en-US" sz="2400" baseline="30000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8DF26DB-101F-4431-9EB8-934C582D017E}"/>
              </a:ext>
            </a:extLst>
          </p:cNvPr>
          <p:cNvSpPr/>
          <p:nvPr/>
        </p:nvSpPr>
        <p:spPr>
          <a:xfrm>
            <a:off x="1790700" y="472440"/>
            <a:ext cx="495300" cy="594360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0CE8976-46DE-4ACB-9E9B-CEBA1B0C36DB}"/>
              </a:ext>
            </a:extLst>
          </p:cNvPr>
          <p:cNvSpPr txBox="1"/>
          <p:nvPr/>
        </p:nvSpPr>
        <p:spPr>
          <a:xfrm>
            <a:off x="5144179" y="914588"/>
            <a:ext cx="122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Catalizador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2B98DDB-88AB-480A-9A4E-8DAC2AB53E0A}"/>
              </a:ext>
            </a:extLst>
          </p:cNvPr>
          <p:cNvSpPr txBox="1"/>
          <p:nvPr/>
        </p:nvSpPr>
        <p:spPr>
          <a:xfrm>
            <a:off x="739140" y="-1687"/>
            <a:ext cx="771906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Ejemplo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reacción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química</a:t>
            </a:r>
            <a:r>
              <a:rPr lang="en-US" sz="2400" dirty="0">
                <a:solidFill>
                  <a:schemeClr val="bg1"/>
                </a:solidFill>
              </a:rPr>
              <a:t>: el </a:t>
            </a:r>
            <a:r>
              <a:rPr lang="en-US" sz="2400" dirty="0" err="1">
                <a:solidFill>
                  <a:schemeClr val="bg1"/>
                </a:solidFill>
              </a:rPr>
              <a:t>dentífrico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elefante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8B0F542-EEA3-46C7-A421-7C97A3E8991C}"/>
              </a:ext>
            </a:extLst>
          </p:cNvPr>
          <p:cNvSpPr txBox="1"/>
          <p:nvPr/>
        </p:nvSpPr>
        <p:spPr>
          <a:xfrm>
            <a:off x="728646" y="3929083"/>
            <a:ext cx="579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https://www.youtube.com/watch?v=UamA1FWjHMw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84CEF9A-6C74-476F-A59E-53BE544F988F}"/>
              </a:ext>
            </a:extLst>
          </p:cNvPr>
          <p:cNvSpPr txBox="1"/>
          <p:nvPr/>
        </p:nvSpPr>
        <p:spPr>
          <a:xfrm>
            <a:off x="863600" y="1247239"/>
            <a:ext cx="9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Reactivo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C38C25A-59A7-4D61-9D74-CD046B8512DC}"/>
              </a:ext>
            </a:extLst>
          </p:cNvPr>
          <p:cNvSpPr txBox="1"/>
          <p:nvPr/>
        </p:nvSpPr>
        <p:spPr>
          <a:xfrm>
            <a:off x="2780245" y="1256407"/>
            <a:ext cx="112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Productos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2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18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B7E7DD37-6E7C-406D-8047-412266C79424}"/>
              </a:ext>
            </a:extLst>
          </p:cNvPr>
          <p:cNvSpPr txBox="1"/>
          <p:nvPr/>
        </p:nvSpPr>
        <p:spPr>
          <a:xfrm>
            <a:off x="0" y="-7575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función del catalizador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Imagen 3" descr="Un par de personas sentadas en una sala&#10;&#10;Descripción generada automáticamente con confianza baja">
            <a:extLst>
              <a:ext uri="{FF2B5EF4-FFF2-40B4-BE49-F238E27FC236}">
                <a16:creationId xmlns:a16="http://schemas.microsoft.com/office/drawing/2014/main" id="{1C5AF6FF-6F29-4423-B764-F0719BD38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15" b="42815"/>
          <a:stretch/>
        </p:blipFill>
        <p:spPr>
          <a:xfrm>
            <a:off x="3227928" y="1299164"/>
            <a:ext cx="3155797" cy="2152695"/>
          </a:xfrm>
          <a:prstGeom prst="roundRect">
            <a:avLst/>
          </a:prstGeom>
        </p:spPr>
      </p:pic>
      <p:pic>
        <p:nvPicPr>
          <p:cNvPr id="11" name="Imagen 10" descr="Un grupo de personas en un coche&#10;&#10;Descripción generada automáticamente con confianza media">
            <a:extLst>
              <a:ext uri="{FF2B5EF4-FFF2-40B4-BE49-F238E27FC236}">
                <a16:creationId xmlns:a16="http://schemas.microsoft.com/office/drawing/2014/main" id="{7521B634-12A1-4708-8D0E-93FFBBDD5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95" y="1299164"/>
            <a:ext cx="2870260" cy="2152695"/>
          </a:xfrm>
          <a:prstGeom prst="roundRect">
            <a:avLst/>
          </a:prstGeom>
        </p:spPr>
      </p:pic>
      <p:pic>
        <p:nvPicPr>
          <p:cNvPr id="13" name="Imagen 12" descr="Hombre sentado en una cama&#10;&#10;Descripción generada automáticamente con confianza media">
            <a:extLst>
              <a:ext uri="{FF2B5EF4-FFF2-40B4-BE49-F238E27FC236}">
                <a16:creationId xmlns:a16="http://schemas.microsoft.com/office/drawing/2014/main" id="{A52E8832-211E-433D-90AB-963EE8856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70" b="10074"/>
          <a:stretch/>
        </p:blipFill>
        <p:spPr>
          <a:xfrm>
            <a:off x="6621882" y="1299164"/>
            <a:ext cx="2256318" cy="2152695"/>
          </a:xfrm>
          <a:prstGeom prst="round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9D9F6DF-6103-49A1-9464-6DF50D7FC63B}"/>
              </a:ext>
            </a:extLst>
          </p:cNvPr>
          <p:cNvSpPr txBox="1"/>
          <p:nvPr/>
        </p:nvSpPr>
        <p:spPr>
          <a:xfrm>
            <a:off x="3116580" y="3444238"/>
            <a:ext cx="3290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Reacción</a:t>
            </a:r>
            <a:r>
              <a:rPr lang="en-US" sz="2000" b="1" dirty="0"/>
              <a:t> (eCO</a:t>
            </a:r>
            <a:r>
              <a:rPr lang="en-US" sz="2000" b="1" baseline="-25000" dirty="0"/>
              <a:t>2</a:t>
            </a:r>
            <a:r>
              <a:rPr lang="en-US" sz="2000" b="1" dirty="0"/>
              <a:t>R):</a:t>
            </a:r>
          </a:p>
          <a:p>
            <a:r>
              <a:rPr lang="en-US" sz="2000" dirty="0" err="1"/>
              <a:t>Insomnio</a:t>
            </a:r>
            <a:r>
              <a:rPr lang="en-US" sz="2000" dirty="0"/>
              <a:t>, </a:t>
            </a:r>
            <a:r>
              <a:rPr lang="en-US" sz="2000" dirty="0" err="1"/>
              <a:t>sueño</a:t>
            </a:r>
            <a:r>
              <a:rPr lang="en-US" sz="2000" dirty="0"/>
              <a:t> que no </a:t>
            </a:r>
            <a:r>
              <a:rPr lang="en-US" sz="2000" dirty="0" err="1"/>
              <a:t>llega</a:t>
            </a:r>
            <a:endParaRPr lang="en-US" sz="2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4C177B-3731-4913-B8B0-634FE8A16FE3}"/>
              </a:ext>
            </a:extLst>
          </p:cNvPr>
          <p:cNvSpPr txBox="1"/>
          <p:nvPr/>
        </p:nvSpPr>
        <p:spPr>
          <a:xfrm>
            <a:off x="7304210" y="2851835"/>
            <a:ext cx="141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Catalizador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libro</a:t>
            </a:r>
            <a:r>
              <a:rPr lang="en-US" dirty="0">
                <a:solidFill>
                  <a:schemeClr val="bg1"/>
                </a:solidFill>
              </a:rPr>
              <a:t> y manta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B45975-11B6-4D0C-93AF-37A6A2FACBC6}"/>
              </a:ext>
            </a:extLst>
          </p:cNvPr>
          <p:cNvSpPr txBox="1"/>
          <p:nvPr/>
        </p:nvSpPr>
        <p:spPr>
          <a:xfrm>
            <a:off x="-62077" y="3441149"/>
            <a:ext cx="3290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Reactivo</a:t>
            </a:r>
            <a:r>
              <a:rPr lang="en-US" sz="2000" b="1" dirty="0"/>
              <a:t> (CO</a:t>
            </a:r>
            <a:r>
              <a:rPr lang="en-US" sz="2000" b="1" baseline="-25000" dirty="0"/>
              <a:t>2</a:t>
            </a:r>
            <a:r>
              <a:rPr lang="en-US" sz="2000" b="1" dirty="0"/>
              <a:t>):</a:t>
            </a:r>
          </a:p>
          <a:p>
            <a:pPr algn="ctr"/>
            <a:r>
              <a:rPr lang="en-US" sz="2000" dirty="0"/>
              <a:t>Mi </a:t>
            </a:r>
            <a:r>
              <a:rPr lang="en-US" sz="2000" dirty="0" err="1"/>
              <a:t>papá</a:t>
            </a:r>
            <a:endParaRPr lang="en-US" sz="20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09EA61D-F9CC-43D5-8F68-B7B073E778F3}"/>
              </a:ext>
            </a:extLst>
          </p:cNvPr>
          <p:cNvSpPr txBox="1"/>
          <p:nvPr/>
        </p:nvSpPr>
        <p:spPr>
          <a:xfrm>
            <a:off x="6621882" y="3434964"/>
            <a:ext cx="23314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Producto</a:t>
            </a:r>
            <a:r>
              <a:rPr lang="en-US" sz="2000" b="1" dirty="0"/>
              <a:t> (C</a:t>
            </a:r>
            <a:r>
              <a:rPr lang="en-US" sz="2000" b="1" baseline="-25000" dirty="0"/>
              <a:t>2</a:t>
            </a:r>
            <a:r>
              <a:rPr lang="en-US" sz="2000" b="1" dirty="0"/>
              <a:t>H</a:t>
            </a:r>
            <a:r>
              <a:rPr lang="en-US" sz="2000" b="1" baseline="-25000" dirty="0"/>
              <a:t>4</a:t>
            </a:r>
            <a:r>
              <a:rPr lang="en-US" sz="2000" b="1" dirty="0"/>
              <a:t>):</a:t>
            </a:r>
          </a:p>
          <a:p>
            <a:r>
              <a:rPr lang="en-US" sz="2000" dirty="0"/>
              <a:t> Mi papa </a:t>
            </a:r>
            <a:r>
              <a:rPr lang="en-US" sz="2000" dirty="0" err="1"/>
              <a:t>durmiendo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00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B7E7DD37-6E7C-406D-8047-412266C79424}"/>
              </a:ext>
            </a:extLst>
          </p:cNvPr>
          <p:cNvSpPr txBox="1"/>
          <p:nvPr/>
        </p:nvSpPr>
        <p:spPr>
          <a:xfrm>
            <a:off x="0" y="-7575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FlowPhotoChem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desde CO</a:t>
            </a:r>
            <a:r>
              <a:rPr lang="es-ES" sz="4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hasta CO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C70FBC-9937-4749-A657-681C8BE3F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7686540" y="4294188"/>
            <a:ext cx="1458730" cy="860311"/>
          </a:xfrm>
          <a:prstGeom prst="rect">
            <a:avLst/>
          </a:prstGeom>
          <a:ln>
            <a:noFill/>
          </a:ln>
        </p:spPr>
      </p:pic>
      <p:pic>
        <p:nvPicPr>
          <p:cNvPr id="8" name="Imagen 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9968424D-DA1F-44F5-98A0-3A0302D80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88" y="941025"/>
            <a:ext cx="1447345" cy="571320"/>
          </a:xfrm>
          <a:prstGeom prst="rect">
            <a:avLst/>
          </a:prstGeom>
        </p:spPr>
      </p:pic>
      <p:pic>
        <p:nvPicPr>
          <p:cNvPr id="2" name="5_CO2-CO_HD">
            <a:hlinkClick r:id="" action="ppaction://media"/>
            <a:extLst>
              <a:ext uri="{FF2B5EF4-FFF2-40B4-BE49-F238E27FC236}">
                <a16:creationId xmlns:a16="http://schemas.microsoft.com/office/drawing/2014/main" id="{BADF04DF-2C85-40B9-BC76-5F6B73271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88920" y="719093"/>
            <a:ext cx="6355079" cy="3574732"/>
          </a:xfrm>
          <a:prstGeom prst="rect">
            <a:avLst/>
          </a:prstGeom>
        </p:spPr>
      </p:pic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0021609E-7A0B-4F70-AA5E-A89C16AF1385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326318" y="1964557"/>
            <a:ext cx="1258320" cy="640366"/>
          </a:xfrm>
          <a:prstGeom prst="rect">
            <a:avLst/>
          </a:prstGeom>
          <a:ln>
            <a:noFill/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9ABDA1B-996C-459C-A13F-FC65D1B04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" y="1830091"/>
            <a:ext cx="1083709" cy="909299"/>
          </a:xfrm>
          <a:prstGeom prst="rect">
            <a:avLst/>
          </a:prstGeom>
        </p:spPr>
      </p:pic>
      <p:pic>
        <p:nvPicPr>
          <p:cNvPr id="12" name="Immagine 79">
            <a:extLst>
              <a:ext uri="{FF2B5EF4-FFF2-40B4-BE49-F238E27FC236}">
                <a16:creationId xmlns:a16="http://schemas.microsoft.com/office/drawing/2014/main" id="{3489F7B1-51CD-4516-BDA1-CDBD2B3D3E1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134" t="28288" r="39898" b="26745"/>
          <a:stretch/>
        </p:blipFill>
        <p:spPr>
          <a:xfrm>
            <a:off x="972200" y="2881598"/>
            <a:ext cx="708236" cy="1119354"/>
          </a:xfrm>
          <a:prstGeom prst="rect">
            <a:avLst/>
          </a:prstGeom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4598986A-E0BF-4D29-87E1-4E377A28409E}"/>
              </a:ext>
            </a:extLst>
          </p:cNvPr>
          <p:cNvSpPr txBox="1"/>
          <p:nvPr/>
        </p:nvSpPr>
        <p:spPr>
          <a:xfrm>
            <a:off x="2559050" y="3574188"/>
            <a:ext cx="682117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¡</a:t>
            </a:r>
            <a:r>
              <a:rPr lang="es-ES" sz="3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Buscando el libro y la manta adecuados!</a:t>
            </a:r>
            <a:endParaRPr lang="en-US" sz="3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27FBB51-EB88-49A0-91DA-61CF3F5E13A2}"/>
              </a:ext>
            </a:extLst>
          </p:cNvPr>
          <p:cNvSpPr/>
          <p:nvPr/>
        </p:nvSpPr>
        <p:spPr>
          <a:xfrm>
            <a:off x="1352677" y="1952897"/>
            <a:ext cx="1196845" cy="643891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_CO2-dim_HD">
            <a:hlinkClick r:id="" action="ppaction://media"/>
            <a:extLst>
              <a:ext uri="{FF2B5EF4-FFF2-40B4-BE49-F238E27FC236}">
                <a16:creationId xmlns:a16="http://schemas.microsoft.com/office/drawing/2014/main" id="{53565A0A-CDAE-4ACF-9FA6-D1696FC4D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0162" y="717978"/>
            <a:ext cx="6357010" cy="3575819"/>
          </a:xfrm>
          <a:prstGeom prst="rect">
            <a:avLst/>
          </a:prstGeom>
        </p:spPr>
      </p:pic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B7E7DD37-6E7C-406D-8047-412266C79424}"/>
              </a:ext>
            </a:extLst>
          </p:cNvPr>
          <p:cNvSpPr txBox="1"/>
          <p:nvPr/>
        </p:nvSpPr>
        <p:spPr>
          <a:xfrm>
            <a:off x="0" y="-7575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FlowPhotoChem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desde CO hasta etileno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C70FBC-9937-4749-A657-681C8BE3F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7686540" y="4294188"/>
            <a:ext cx="1458730" cy="860311"/>
          </a:xfrm>
          <a:prstGeom prst="rect">
            <a:avLst/>
          </a:prstGeom>
          <a:ln>
            <a:noFill/>
          </a:ln>
        </p:spPr>
      </p:pic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0021609E-7A0B-4F70-AA5E-A89C16AF138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26318" y="1964557"/>
            <a:ext cx="1258320" cy="640366"/>
          </a:xfrm>
          <a:prstGeom prst="rect">
            <a:avLst/>
          </a:prstGeom>
          <a:ln>
            <a:noFill/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9ABDA1B-996C-459C-A13F-FC65D1B04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" y="1830091"/>
            <a:ext cx="1083709" cy="909299"/>
          </a:xfrm>
          <a:prstGeom prst="rect">
            <a:avLst/>
          </a:prstGeom>
        </p:spPr>
      </p:pic>
      <p:pic>
        <p:nvPicPr>
          <p:cNvPr id="12" name="Immagine 79">
            <a:extLst>
              <a:ext uri="{FF2B5EF4-FFF2-40B4-BE49-F238E27FC236}">
                <a16:creationId xmlns:a16="http://schemas.microsoft.com/office/drawing/2014/main" id="{3489F7B1-51CD-4516-BDA1-CDBD2B3D3E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134" t="28288" r="39898" b="26745"/>
          <a:stretch/>
        </p:blipFill>
        <p:spPr>
          <a:xfrm>
            <a:off x="972200" y="719093"/>
            <a:ext cx="708236" cy="1119354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9121DF6-6E80-47D3-A893-60BED1B69C41}"/>
              </a:ext>
            </a:extLst>
          </p:cNvPr>
          <p:cNvSpPr/>
          <p:nvPr/>
        </p:nvSpPr>
        <p:spPr>
          <a:xfrm>
            <a:off x="1352677" y="1952897"/>
            <a:ext cx="1196845" cy="643891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132D3EC-FB01-47C8-B0D3-17B9F437FD4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338609" y="2596995"/>
            <a:ext cx="1771136" cy="1686194"/>
          </a:xfrm>
          <a:prstGeom prst="rect">
            <a:avLst/>
          </a:prstGeom>
        </p:spPr>
      </p:pic>
      <p:sp>
        <p:nvSpPr>
          <p:cNvPr id="15" name="TextShape 1">
            <a:extLst>
              <a:ext uri="{FF2B5EF4-FFF2-40B4-BE49-F238E27FC236}">
                <a16:creationId xmlns:a16="http://schemas.microsoft.com/office/drawing/2014/main" id="{1814753D-55A9-4F1D-9241-42E6391A540A}"/>
              </a:ext>
            </a:extLst>
          </p:cNvPr>
          <p:cNvSpPr txBox="1"/>
          <p:nvPr/>
        </p:nvSpPr>
        <p:spPr>
          <a:xfrm>
            <a:off x="2559050" y="3574188"/>
            <a:ext cx="682117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¡</a:t>
            </a:r>
            <a:r>
              <a:rPr lang="es-ES" sz="3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Buscando el libro y la manta adecuados!</a:t>
            </a:r>
            <a:endParaRPr lang="en-US" sz="3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6219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n 1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6180BC4-3E7B-458F-9E53-4FAAA1636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" t="22" r="2833" b="-1"/>
          <a:stretch/>
        </p:blipFill>
        <p:spPr>
          <a:xfrm>
            <a:off x="0" y="0"/>
            <a:ext cx="9144000" cy="429823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494C483-8A3E-4097-805E-3E0BB638A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289767" y="3303287"/>
            <a:ext cx="1680157" cy="990901"/>
          </a:xfrm>
          <a:prstGeom prst="roundRect">
            <a:avLst/>
          </a:prstGeom>
          <a:ln>
            <a:noFill/>
          </a:ln>
        </p:spPr>
      </p:pic>
      <p:pic>
        <p:nvPicPr>
          <p:cNvPr id="18" name="Immagine 4">
            <a:extLst>
              <a:ext uri="{FF2B5EF4-FFF2-40B4-BE49-F238E27FC236}">
                <a16:creationId xmlns:a16="http://schemas.microsoft.com/office/drawing/2014/main" id="{B8735CEA-B2C8-4BE6-98F1-59E788B72F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87" t="4003" r="5102" b="5986"/>
          <a:stretch/>
        </p:blipFill>
        <p:spPr>
          <a:xfrm>
            <a:off x="34725" y="3276715"/>
            <a:ext cx="1157031" cy="990901"/>
          </a:xfrm>
          <a:prstGeom prst="round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94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n 1">
            <a:extLst>
              <a:ext uri="{FF2B5EF4-FFF2-40B4-BE49-F238E27FC236}">
                <a16:creationId xmlns:a16="http://schemas.microsoft.com/office/drawing/2014/main" id="{C50D9C2D-BEC3-403B-9F07-6B77D7733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5763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n 1">
            <a:extLst>
              <a:ext uri="{FF2B5EF4-FFF2-40B4-BE49-F238E27FC236}">
                <a16:creationId xmlns:a16="http://schemas.microsoft.com/office/drawing/2014/main" id="{ABD886F7-3372-4E50-94AF-A78ED537C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275763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1">
            <a:extLst>
              <a:ext uri="{FF2B5EF4-FFF2-40B4-BE49-F238E27FC236}">
                <a16:creationId xmlns:a16="http://schemas.microsoft.com/office/drawing/2014/main" id="{938A61DE-9906-47FE-B57E-034C634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5763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1" descr="urv_nitrecerca21_diapo-49.jpg">
            <a:extLst>
              <a:ext uri="{FF2B5EF4-FFF2-40B4-BE49-F238E27FC236}">
                <a16:creationId xmlns:a16="http://schemas.microsoft.com/office/drawing/2014/main" id="{8089224A-CC48-4226-A4E2-F9F1C5C3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01324C8-D4AD-4129-94B9-3D41BD6DF08C}"/>
              </a:ext>
            </a:extLst>
          </p:cNvPr>
          <p:cNvSpPr txBox="1"/>
          <p:nvPr/>
        </p:nvSpPr>
        <p:spPr>
          <a:xfrm>
            <a:off x="159635" y="75291"/>
            <a:ext cx="8759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Diòxid</a:t>
            </a:r>
            <a:r>
              <a:rPr lang="it-IT" sz="4000" dirty="0"/>
              <a:t> de carboni, l'or negre del </a:t>
            </a:r>
            <a:r>
              <a:rPr lang="it-IT" sz="4000" dirty="0" err="1"/>
              <a:t>segle</a:t>
            </a:r>
            <a:r>
              <a:rPr lang="it-IT" sz="4000" dirty="0"/>
              <a:t> XXI</a:t>
            </a:r>
            <a:endParaRPr lang="en-US" sz="4000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B0754271-0CE9-44E3-9F23-F2897A2BF0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67509" y="3908323"/>
            <a:ext cx="425169" cy="39003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AF55B19C-5957-41A9-B051-C47E3A3815F0}"/>
              </a:ext>
            </a:extLst>
          </p:cNvPr>
          <p:cNvSpPr/>
          <p:nvPr/>
        </p:nvSpPr>
        <p:spPr>
          <a:xfrm>
            <a:off x="4041060" y="3853005"/>
            <a:ext cx="1349478" cy="412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uFill>
                  <a:solidFill>
                    <a:srgbClr val="FFFFFF"/>
                  </a:solidFill>
                </a:uFill>
              </a:rPr>
              <a:t>@FedeDat</a:t>
            </a:r>
            <a:endParaRPr lang="en-US" sz="1400" b="0" strike="noStrike" spc="-1" dirty="0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CB72FB-C65B-45B2-A84A-80AAC5489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253" y="3303286"/>
            <a:ext cx="1680157" cy="990901"/>
          </a:xfrm>
          <a:prstGeom prst="rect">
            <a:avLst/>
          </a:prstGeom>
          <a:ln>
            <a:noFill/>
          </a:ln>
        </p:spPr>
      </p:pic>
      <p:pic>
        <p:nvPicPr>
          <p:cNvPr id="8" name="Immagine 4">
            <a:extLst>
              <a:ext uri="{FF2B5EF4-FFF2-40B4-BE49-F238E27FC236}">
                <a16:creationId xmlns:a16="http://schemas.microsoft.com/office/drawing/2014/main" id="{5BA75F3C-F916-4C0C-83BD-82086C790D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87" t="4003" r="5102" b="5986"/>
          <a:stretch/>
        </p:blipFill>
        <p:spPr>
          <a:xfrm>
            <a:off x="8119276" y="3407966"/>
            <a:ext cx="991704" cy="849312"/>
          </a:xfrm>
          <a:prstGeom prst="rect">
            <a:avLst/>
          </a:prstGeom>
          <a:ln>
            <a:noFill/>
          </a:ln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2D7B7CD2-5ABC-4DB2-B01A-562F710CE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8" y="976359"/>
            <a:ext cx="1747070" cy="1465900"/>
          </a:xfrm>
          <a:prstGeom prst="rect">
            <a:avLst/>
          </a:prstGeom>
        </p:spPr>
      </p:pic>
      <p:pic>
        <p:nvPicPr>
          <p:cNvPr id="12" name="Imagen 1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FD442280-F56C-4A91-9D62-8AEDC287FC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59" y="1205211"/>
            <a:ext cx="2260482" cy="89229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6009A75-60C5-4444-A4CE-47E15392F8A0}"/>
              </a:ext>
            </a:extLst>
          </p:cNvPr>
          <p:cNvGrpSpPr/>
          <p:nvPr/>
        </p:nvGrpSpPr>
        <p:grpSpPr>
          <a:xfrm>
            <a:off x="6714783" y="856974"/>
            <a:ext cx="2303600" cy="1889230"/>
            <a:chOff x="-4800190" y="573627"/>
            <a:chExt cx="2303600" cy="1889230"/>
          </a:xfrm>
        </p:grpSpPr>
        <p:pic>
          <p:nvPicPr>
            <p:cNvPr id="15" name="Imagen 14" descr="Icono&#10;&#10;Descripción generada automáticamente">
              <a:extLst>
                <a:ext uri="{FF2B5EF4-FFF2-40B4-BE49-F238E27FC236}">
                  <a16:creationId xmlns:a16="http://schemas.microsoft.com/office/drawing/2014/main" id="{4BFDC75D-BD04-4DD5-B5BD-F8C580ACC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" t="5897" r="10391" b="5641"/>
            <a:stretch/>
          </p:blipFill>
          <p:spPr>
            <a:xfrm>
              <a:off x="-4250271" y="573627"/>
              <a:ext cx="1753681" cy="1889230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92886A31-8FB8-4EFA-8BA5-AB9E51FCF327}"/>
                </a:ext>
              </a:extLst>
            </p:cNvPr>
            <p:cNvSpPr txBox="1"/>
            <p:nvPr/>
          </p:nvSpPr>
          <p:spPr>
            <a:xfrm>
              <a:off x="-4800190" y="672293"/>
              <a:ext cx="22593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000" dirty="0">
                  <a:latin typeface="+mn-lt"/>
                  <a:cs typeface="Arial" panose="020B0604020202020204" pitchFamily="34" charset="0"/>
                </a:rPr>
                <a:t>Gasolina </a:t>
              </a:r>
            </a:p>
            <a:p>
              <a:pPr algn="ctr"/>
              <a:r>
                <a:rPr lang="it-IT" sz="2000" dirty="0">
                  <a:latin typeface="+mn-lt"/>
                  <a:cs typeface="Arial" panose="020B0604020202020204" pitchFamily="34" charset="0"/>
                </a:rPr>
                <a:t>ECO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B3909D7-CE66-4562-B92D-71B84311EE7C}"/>
              </a:ext>
            </a:extLst>
          </p:cNvPr>
          <p:cNvSpPr txBox="1"/>
          <p:nvPr/>
        </p:nvSpPr>
        <p:spPr>
          <a:xfrm>
            <a:off x="13856" y="2415524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Dr. Federico Dattila</a:t>
            </a:r>
          </a:p>
          <a:p>
            <a:pPr algn="ctr"/>
            <a:r>
              <a:rPr lang="en-US" sz="2400" dirty="0" err="1"/>
              <a:t>Institut</a:t>
            </a:r>
            <a:r>
              <a:rPr lang="en-US" sz="2400" dirty="0"/>
              <a:t> </a:t>
            </a:r>
            <a:r>
              <a:rPr lang="en-US" sz="2400" dirty="0" err="1"/>
              <a:t>Català</a:t>
            </a:r>
            <a:r>
              <a:rPr lang="en-US" sz="2400" dirty="0"/>
              <a:t> </a:t>
            </a:r>
            <a:r>
              <a:rPr lang="en-US" sz="2400" dirty="0" err="1"/>
              <a:t>d'Investigació</a:t>
            </a:r>
            <a:r>
              <a:rPr lang="en-US" sz="2400" dirty="0"/>
              <a:t> </a:t>
            </a:r>
            <a:r>
              <a:rPr lang="en-US" sz="2400" dirty="0" err="1"/>
              <a:t>Química</a:t>
            </a:r>
            <a:r>
              <a:rPr lang="en-US" sz="2400" dirty="0"/>
              <a:t> (ICIQ)</a:t>
            </a:r>
          </a:p>
          <a:p>
            <a:pPr algn="ctr"/>
            <a:r>
              <a:rPr lang="en-US" sz="2400" dirty="0"/>
              <a:t>Barcelona Institute of Science and Technology (BIST)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1" descr="urv_nitrecerca21_diapo-49.jpg">
            <a:extLst>
              <a:ext uri="{FF2B5EF4-FFF2-40B4-BE49-F238E27FC236}">
                <a16:creationId xmlns:a16="http://schemas.microsoft.com/office/drawing/2014/main" id="{8089224A-CC48-4226-A4E2-F9F1C5C3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D9DE6367-CF39-432F-B632-43B4EBA78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1"/>
          <a:stretch/>
        </p:blipFill>
        <p:spPr>
          <a:xfrm>
            <a:off x="0" y="0"/>
            <a:ext cx="9144000" cy="4294188"/>
          </a:xfrm>
          <a:prstGeom prst="rect">
            <a:avLst/>
          </a:prstGeom>
        </p:spPr>
      </p:pic>
      <p:pic>
        <p:nvPicPr>
          <p:cNvPr id="13" name="Imagen 12" descr="Hombre parado enfrente de una ventana&#10;&#10;Descripción generada automáticamente con confianza media">
            <a:extLst>
              <a:ext uri="{FF2B5EF4-FFF2-40B4-BE49-F238E27FC236}">
                <a16:creationId xmlns:a16="http://schemas.microsoft.com/office/drawing/2014/main" id="{36F91ACF-97B3-4BE1-8C0F-9154713F3C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55" t="15800" r="20584" b="24085"/>
          <a:stretch/>
        </p:blipFill>
        <p:spPr>
          <a:xfrm>
            <a:off x="825657" y="419031"/>
            <a:ext cx="530703" cy="732652"/>
          </a:xfrm>
          <a:prstGeom prst="ellipse">
            <a:avLst/>
          </a:prstGeom>
        </p:spPr>
      </p:pic>
      <p:pic>
        <p:nvPicPr>
          <p:cNvPr id="20" name="Immagine 4">
            <a:extLst>
              <a:ext uri="{FF2B5EF4-FFF2-40B4-BE49-F238E27FC236}">
                <a16:creationId xmlns:a16="http://schemas.microsoft.com/office/drawing/2014/main" id="{350D5804-162B-4474-83A0-B69316E0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87" t="4003" r="5102" b="5986"/>
          <a:stretch/>
        </p:blipFill>
        <p:spPr>
          <a:xfrm>
            <a:off x="7693713" y="1722756"/>
            <a:ext cx="675470" cy="578484"/>
          </a:xfrm>
          <a:prstGeom prst="roundRect">
            <a:avLst/>
          </a:prstGeom>
          <a:ln>
            <a:noFill/>
          </a:ln>
        </p:spPr>
      </p:pic>
      <p:pic>
        <p:nvPicPr>
          <p:cNvPr id="21" name="Imagen 20" descr="Hombre parado enfrente de una ventana&#10;&#10;Descripción generada automáticamente con confianza media">
            <a:extLst>
              <a:ext uri="{FF2B5EF4-FFF2-40B4-BE49-F238E27FC236}">
                <a16:creationId xmlns:a16="http://schemas.microsoft.com/office/drawing/2014/main" id="{4E7CABF0-A6CD-4690-A82E-9F32D038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55" t="15800" r="20584" b="24085"/>
          <a:stretch/>
        </p:blipFill>
        <p:spPr>
          <a:xfrm>
            <a:off x="7838480" y="2677616"/>
            <a:ext cx="530703" cy="732652"/>
          </a:xfrm>
          <a:prstGeom prst="ellipse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885EF579-ACCD-43FB-A0CA-1CC8DB771F50}"/>
              </a:ext>
            </a:extLst>
          </p:cNvPr>
          <p:cNvSpPr txBox="1"/>
          <p:nvPr/>
        </p:nvSpPr>
        <p:spPr>
          <a:xfrm>
            <a:off x="531175" y="1229582"/>
            <a:ext cx="956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Hoy</a:t>
            </a:r>
            <a:r>
              <a:rPr lang="en-US" sz="4000" dirty="0"/>
              <a:t>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DE901B4-E9D8-4BFE-BCB9-27DAB766DC3A}"/>
              </a:ext>
            </a:extLst>
          </p:cNvPr>
          <p:cNvSpPr txBox="1"/>
          <p:nvPr/>
        </p:nvSpPr>
        <p:spPr>
          <a:xfrm>
            <a:off x="4560492" y="2333050"/>
            <a:ext cx="33259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Los </a:t>
            </a:r>
            <a:r>
              <a:rPr lang="en-US" sz="3200" dirty="0" err="1"/>
              <a:t>otros</a:t>
            </a:r>
            <a:r>
              <a:rPr lang="en-US" sz="3200" dirty="0"/>
              <a:t> días </a:t>
            </a:r>
          </a:p>
          <a:p>
            <a:pPr algn="ctr"/>
            <a:r>
              <a:rPr lang="en-US" sz="3200" dirty="0"/>
              <a:t>(¡</a:t>
            </a:r>
            <a:r>
              <a:rPr lang="en-US" sz="3200" dirty="0" err="1"/>
              <a:t>excepto</a:t>
            </a:r>
            <a:r>
              <a:rPr lang="en-US" sz="3200" dirty="0"/>
              <a:t> el </a:t>
            </a:r>
            <a:r>
              <a:rPr lang="en-US" sz="3200" dirty="0" err="1"/>
              <a:t>finde</a:t>
            </a:r>
            <a:r>
              <a:rPr lang="en-US" sz="3200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92449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1" descr="urv_nitrecerca21_diapo-49.jpg">
            <a:extLst>
              <a:ext uri="{FF2B5EF4-FFF2-40B4-BE49-F238E27FC236}">
                <a16:creationId xmlns:a16="http://schemas.microsoft.com/office/drawing/2014/main" id="{8089224A-CC48-4226-A4E2-F9F1C5C3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6E6A787-AE54-446B-99D6-1A1937E61AD8}"/>
              </a:ext>
            </a:extLst>
          </p:cNvPr>
          <p:cNvCxnSpPr/>
          <p:nvPr/>
        </p:nvCxnSpPr>
        <p:spPr>
          <a:xfrm>
            <a:off x="4544786" y="-12700"/>
            <a:ext cx="0" cy="4294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B6F2DA-65C2-4199-ABB9-B9C62265ED10}"/>
              </a:ext>
            </a:extLst>
          </p:cNvPr>
          <p:cNvSpPr txBox="1"/>
          <p:nvPr/>
        </p:nvSpPr>
        <p:spPr>
          <a:xfrm>
            <a:off x="0" y="75291"/>
            <a:ext cx="454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Siglo</a:t>
            </a:r>
            <a:r>
              <a:rPr lang="en-US" sz="4000" dirty="0"/>
              <a:t> XX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1C45A8-21B5-4F31-A33E-44E09661EA35}"/>
              </a:ext>
            </a:extLst>
          </p:cNvPr>
          <p:cNvSpPr txBox="1"/>
          <p:nvPr/>
        </p:nvSpPr>
        <p:spPr>
          <a:xfrm>
            <a:off x="4571999" y="75291"/>
            <a:ext cx="4588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Siglo</a:t>
            </a:r>
            <a:r>
              <a:rPr lang="en-US" sz="4000" dirty="0"/>
              <a:t> XXI</a:t>
            </a:r>
          </a:p>
        </p:txBody>
      </p:sp>
      <p:pic>
        <p:nvPicPr>
          <p:cNvPr id="19" name="Imagen 18" descr="Imagen que contiene interior, tabla, escritorio, par&#10;&#10;Descripción generada automáticamente">
            <a:extLst>
              <a:ext uri="{FF2B5EF4-FFF2-40B4-BE49-F238E27FC236}">
                <a16:creationId xmlns:a16="http://schemas.microsoft.com/office/drawing/2014/main" id="{82734A77-9A8B-48F9-8D7A-80195B40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95" y="900382"/>
            <a:ext cx="2844328" cy="2134919"/>
          </a:xfrm>
          <a:prstGeom prst="ellipse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2018442-46AD-41D6-BDAC-E55081D576BF}"/>
              </a:ext>
            </a:extLst>
          </p:cNvPr>
          <p:cNvSpPr txBox="1"/>
          <p:nvPr/>
        </p:nvSpPr>
        <p:spPr>
          <a:xfrm>
            <a:off x="0" y="3076375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Petróleo</a:t>
            </a:r>
            <a:endParaRPr lang="en-US" sz="40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EFB71FB-0E69-4C03-BEE9-6B71C46912B9}"/>
              </a:ext>
            </a:extLst>
          </p:cNvPr>
          <p:cNvSpPr txBox="1"/>
          <p:nvPr/>
        </p:nvSpPr>
        <p:spPr>
          <a:xfrm>
            <a:off x="4572000" y="3040202"/>
            <a:ext cx="459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FF0000"/>
                </a:solidFill>
              </a:rPr>
              <a:t>Dioxido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dirty="0" err="1">
                <a:solidFill>
                  <a:srgbClr val="FF0000"/>
                </a:solidFill>
              </a:rPr>
              <a:t>carbono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8" name="Imagen 1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C1BDB7C8-36C2-4346-BE34-5E564960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47" y="1446796"/>
            <a:ext cx="2260482" cy="8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A3C81E-FE93-45B0-A13B-092A5F8D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2"/>
          <a:stretch/>
        </p:blipFill>
        <p:spPr>
          <a:xfrm>
            <a:off x="22226" y="0"/>
            <a:ext cx="6519878" cy="4294188"/>
          </a:xfrm>
          <a:prstGeom prst="rect">
            <a:avLst/>
          </a:prstGeom>
          <a:ln>
            <a:noFill/>
          </a:ln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08CF5EEC-9B80-4E3D-AE71-8CDCFA87C409}"/>
              </a:ext>
            </a:extLst>
          </p:cNvPr>
          <p:cNvSpPr>
            <a:spLocks noChangeAspect="1"/>
          </p:cNvSpPr>
          <p:nvPr/>
        </p:nvSpPr>
        <p:spPr>
          <a:xfrm>
            <a:off x="1103874" y="3154327"/>
            <a:ext cx="589459" cy="376018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E5C10C2F-F813-4E41-9DDD-A2B3EB8CE7BC}"/>
              </a:ext>
            </a:extLst>
          </p:cNvPr>
          <p:cNvSpPr>
            <a:spLocks noChangeAspect="1"/>
          </p:cNvSpPr>
          <p:nvPr/>
        </p:nvSpPr>
        <p:spPr>
          <a:xfrm>
            <a:off x="2425642" y="3036394"/>
            <a:ext cx="369750" cy="235865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45D0EB4D-107C-4667-88D8-0E707869F37F}"/>
              </a:ext>
            </a:extLst>
          </p:cNvPr>
          <p:cNvSpPr>
            <a:spLocks noChangeAspect="1"/>
          </p:cNvSpPr>
          <p:nvPr/>
        </p:nvSpPr>
        <p:spPr>
          <a:xfrm>
            <a:off x="4403079" y="2147094"/>
            <a:ext cx="516388" cy="329406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06BC0AEE-9B06-406E-9108-98060C8AAB9A}"/>
              </a:ext>
            </a:extLst>
          </p:cNvPr>
          <p:cNvSpPr>
            <a:spLocks noChangeAspect="1"/>
          </p:cNvSpPr>
          <p:nvPr/>
        </p:nvSpPr>
        <p:spPr>
          <a:xfrm>
            <a:off x="3919209" y="1088787"/>
            <a:ext cx="516388" cy="329406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0D0D8617-CF08-4C13-97A0-D2B31AA9DAC2}"/>
              </a:ext>
            </a:extLst>
          </p:cNvPr>
          <p:cNvSpPr>
            <a:spLocks noChangeAspect="1"/>
          </p:cNvSpPr>
          <p:nvPr/>
        </p:nvSpPr>
        <p:spPr>
          <a:xfrm>
            <a:off x="5265190" y="1958684"/>
            <a:ext cx="516388" cy="329406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D79B81D-20C2-4838-A355-F8CAFA07AC4A}"/>
              </a:ext>
            </a:extLst>
          </p:cNvPr>
          <p:cNvSpPr>
            <a:spLocks noChangeAspect="1"/>
          </p:cNvSpPr>
          <p:nvPr/>
        </p:nvSpPr>
        <p:spPr>
          <a:xfrm>
            <a:off x="2912415" y="2254222"/>
            <a:ext cx="369750" cy="235865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E1B7F1F-3FBB-4F33-86C1-2D81BE51802F}"/>
              </a:ext>
            </a:extLst>
          </p:cNvPr>
          <p:cNvSpPr txBox="1"/>
          <p:nvPr/>
        </p:nvSpPr>
        <p:spPr>
          <a:xfrm>
            <a:off x="6564330" y="852689"/>
            <a:ext cx="2601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</a:rPr>
              <a:t>Guerras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petroleras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Iraq (2003-2011)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Niger delta (2004-??)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err="1">
                <a:solidFill>
                  <a:srgbClr val="FF0000"/>
                </a:solidFill>
              </a:rPr>
              <a:t>Libia</a:t>
            </a:r>
            <a:r>
              <a:rPr lang="en-US" sz="2000" dirty="0">
                <a:solidFill>
                  <a:srgbClr val="FF0000"/>
                </a:solidFill>
              </a:rPr>
              <a:t> (2011-2020)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 descr="Imagen que contiene exterior, agua, edificio, oveja&#10;&#10;Descripción generada automáticamente">
            <a:extLst>
              <a:ext uri="{FF2B5EF4-FFF2-40B4-BE49-F238E27FC236}">
                <a16:creationId xmlns:a16="http://schemas.microsoft.com/office/drawing/2014/main" id="{469913B8-9573-4284-A965-089EA6DC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6" y="7999"/>
            <a:ext cx="7619348" cy="428618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C5F5D3B-6586-42F0-AA96-E10FB83138CB}"/>
              </a:ext>
            </a:extLst>
          </p:cNvPr>
          <p:cNvSpPr txBox="1"/>
          <p:nvPr/>
        </p:nvSpPr>
        <p:spPr>
          <a:xfrm>
            <a:off x="5915025" y="3924856"/>
            <a:ext cx="2466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www.carbonvisuals.com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4C0942-DBBF-43DB-B738-04B70192F5DC}"/>
              </a:ext>
            </a:extLst>
          </p:cNvPr>
          <p:cNvSpPr txBox="1"/>
          <p:nvPr/>
        </p:nvSpPr>
        <p:spPr>
          <a:xfrm>
            <a:off x="819797" y="-9525"/>
            <a:ext cx="747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/>
              <a:t>Emisiones globales de CO</a:t>
            </a:r>
            <a:r>
              <a:rPr lang="es-ES" sz="4000" baseline="-25000" dirty="0"/>
              <a:t>2</a:t>
            </a:r>
            <a:r>
              <a:rPr lang="es-ES" sz="4000" dirty="0"/>
              <a:t> cada día</a:t>
            </a:r>
            <a:endParaRPr lang="en-US" sz="4000" dirty="0"/>
          </a:p>
        </p:txBody>
      </p:sp>
      <p:pic>
        <p:nvPicPr>
          <p:cNvPr id="10" name="Imagen 9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478178B5-9EFF-4E02-A00E-579285BFD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9533">
            <a:off x="2909115" y="3095533"/>
            <a:ext cx="1106765" cy="436881"/>
          </a:xfrm>
          <a:prstGeom prst="rect">
            <a:avLst/>
          </a:prstGeom>
        </p:spPr>
      </p:pic>
      <p:pic>
        <p:nvPicPr>
          <p:cNvPr id="11" name="Imagen 10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BBC7F98E-97E4-4994-8A55-C2E61555B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0475">
            <a:off x="3789893" y="3710883"/>
            <a:ext cx="1073964" cy="423933"/>
          </a:xfrm>
          <a:prstGeom prst="rect">
            <a:avLst/>
          </a:prstGeom>
        </p:spPr>
      </p:pic>
      <p:pic>
        <p:nvPicPr>
          <p:cNvPr id="12" name="Imagen 1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CFC29CC2-3033-4366-9A55-344873E55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7405">
            <a:off x="1672802" y="3016616"/>
            <a:ext cx="1022660" cy="403682"/>
          </a:xfrm>
          <a:prstGeom prst="rect">
            <a:avLst/>
          </a:prstGeom>
        </p:spPr>
      </p:pic>
      <p:pic>
        <p:nvPicPr>
          <p:cNvPr id="14" name="Imagen 13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27C2A2CE-19BF-40C5-819E-C723BF8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5768903" y="3360971"/>
            <a:ext cx="1073828" cy="423879"/>
          </a:xfrm>
          <a:prstGeom prst="rect">
            <a:avLst/>
          </a:prstGeom>
        </p:spPr>
      </p:pic>
      <p:pic>
        <p:nvPicPr>
          <p:cNvPr id="15" name="Imagen 14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CD82149F-F069-4D8E-8A01-659DDAC12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1243899" y="2225576"/>
            <a:ext cx="994361" cy="392510"/>
          </a:xfrm>
          <a:prstGeom prst="rect">
            <a:avLst/>
          </a:prstGeom>
        </p:spPr>
      </p:pic>
      <p:pic>
        <p:nvPicPr>
          <p:cNvPr id="16" name="Imagen 15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309B9CD0-1D2B-4F1D-B862-D041E253A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9602">
            <a:off x="2431513" y="3641067"/>
            <a:ext cx="994361" cy="392510"/>
          </a:xfrm>
          <a:prstGeom prst="rect">
            <a:avLst/>
          </a:prstGeom>
        </p:spPr>
      </p:pic>
      <p:pic>
        <p:nvPicPr>
          <p:cNvPr id="17" name="Imagen 16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30FCA8A-796A-4134-B963-98D81451C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255">
            <a:off x="1161413" y="958463"/>
            <a:ext cx="881244" cy="347859"/>
          </a:xfrm>
          <a:prstGeom prst="rect">
            <a:avLst/>
          </a:prstGeom>
        </p:spPr>
      </p:pic>
      <p:pic>
        <p:nvPicPr>
          <p:cNvPr id="18" name="Imagen 1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49ADBE2-E372-4727-9073-BBF34C765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874008" y="3639689"/>
            <a:ext cx="1298392" cy="512522"/>
          </a:xfrm>
          <a:prstGeom prst="rect">
            <a:avLst/>
          </a:prstGeom>
        </p:spPr>
      </p:pic>
      <p:pic>
        <p:nvPicPr>
          <p:cNvPr id="19" name="Imagen 18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268CE82-402A-4FF3-AF20-979D682A9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6927515" y="3606012"/>
            <a:ext cx="994361" cy="392510"/>
          </a:xfrm>
          <a:prstGeom prst="rect">
            <a:avLst/>
          </a:prstGeom>
        </p:spPr>
      </p:pic>
      <p:pic>
        <p:nvPicPr>
          <p:cNvPr id="20" name="Imagen 19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1D81526-147E-4D8B-A524-B6DE63D65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7420791" y="3137493"/>
            <a:ext cx="724616" cy="286032"/>
          </a:xfrm>
          <a:prstGeom prst="rect">
            <a:avLst/>
          </a:prstGeom>
        </p:spPr>
      </p:pic>
      <p:pic>
        <p:nvPicPr>
          <p:cNvPr id="21" name="Imagen 20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1D19E0C7-A9E5-4CD5-B7B6-B6CFF0D1A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3490">
            <a:off x="993224" y="1571442"/>
            <a:ext cx="724616" cy="286032"/>
          </a:xfrm>
          <a:prstGeom prst="rect">
            <a:avLst/>
          </a:prstGeom>
        </p:spPr>
      </p:pic>
      <p:pic>
        <p:nvPicPr>
          <p:cNvPr id="22" name="Imagen 2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C6F0198-6434-4387-9C0B-87BDBF090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6253">
            <a:off x="4863086" y="3358765"/>
            <a:ext cx="724616" cy="286032"/>
          </a:xfrm>
          <a:prstGeom prst="rect">
            <a:avLst/>
          </a:prstGeom>
        </p:spPr>
      </p:pic>
      <p:pic>
        <p:nvPicPr>
          <p:cNvPr id="23" name="Imagen 22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DC602C93-70C7-4523-97CB-1C3B2BCAE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729">
            <a:off x="2058054" y="1323548"/>
            <a:ext cx="782400" cy="308841"/>
          </a:xfrm>
          <a:prstGeom prst="rect">
            <a:avLst/>
          </a:prstGeom>
        </p:spPr>
      </p:pic>
      <p:pic>
        <p:nvPicPr>
          <p:cNvPr id="24" name="Imagen 23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F92CA00F-1C5C-4084-8D26-B6825627D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04" y="3875287"/>
            <a:ext cx="839468" cy="331368"/>
          </a:xfrm>
          <a:prstGeom prst="rect">
            <a:avLst/>
          </a:prstGeom>
        </p:spPr>
      </p:pic>
      <p:pic>
        <p:nvPicPr>
          <p:cNvPr id="25" name="Imagen 24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22359F2-6ADF-4146-BD47-D629140A8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1331">
            <a:off x="860229" y="2940028"/>
            <a:ext cx="839468" cy="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fin.png">
            <a:extLst>
              <a:ext uri="{FF2B5EF4-FFF2-40B4-BE49-F238E27FC236}">
                <a16:creationId xmlns:a16="http://schemas.microsoft.com/office/drawing/2014/main" id="{D468EED3-94EE-4989-B1D1-C86D7D53FB2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55540" y="3252135"/>
            <a:ext cx="1978223" cy="1082160"/>
          </a:xfrm>
          <a:prstGeom prst="rect">
            <a:avLst/>
          </a:prstGeom>
          <a:ln>
            <a:noFill/>
          </a:ln>
        </p:spPr>
      </p:pic>
      <p:sp>
        <p:nvSpPr>
          <p:cNvPr id="10" name="TextShape 4">
            <a:extLst>
              <a:ext uri="{FF2B5EF4-FFF2-40B4-BE49-F238E27FC236}">
                <a16:creationId xmlns:a16="http://schemas.microsoft.com/office/drawing/2014/main" id="{81CE3CBD-46BF-4096-940B-BEF0A2C9597D}"/>
              </a:ext>
            </a:extLst>
          </p:cNvPr>
          <p:cNvSpPr txBox="1"/>
          <p:nvPr/>
        </p:nvSpPr>
        <p:spPr>
          <a:xfrm>
            <a:off x="4476359" y="3484983"/>
            <a:ext cx="2743200" cy="56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Catalizador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" name="TextShape 5">
            <a:extLst>
              <a:ext uri="{FF2B5EF4-FFF2-40B4-BE49-F238E27FC236}">
                <a16:creationId xmlns:a16="http://schemas.microsoft.com/office/drawing/2014/main" id="{AC93D4BC-E6FA-49B7-A01B-B7A484FDA3D1}"/>
              </a:ext>
            </a:extLst>
          </p:cNvPr>
          <p:cNvSpPr txBox="1"/>
          <p:nvPr/>
        </p:nvSpPr>
        <p:spPr>
          <a:xfrm>
            <a:off x="-223200" y="3140143"/>
            <a:ext cx="274320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Energía renovable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TextShape 7">
            <a:extLst>
              <a:ext uri="{FF2B5EF4-FFF2-40B4-BE49-F238E27FC236}">
                <a16:creationId xmlns:a16="http://schemas.microsoft.com/office/drawing/2014/main" id="{224B45ED-1287-404B-A7EB-DD932D0BE293}"/>
              </a:ext>
            </a:extLst>
          </p:cNvPr>
          <p:cNvSpPr txBox="1"/>
          <p:nvPr/>
        </p:nvSpPr>
        <p:spPr>
          <a:xfrm>
            <a:off x="2461258" y="1560048"/>
            <a:ext cx="4580648" cy="1662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Almacenar energía </a:t>
            </a:r>
          </a:p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en 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2</a:t>
            </a:r>
            <a:endParaRPr lang="en-US" sz="4000" b="0" strike="noStrike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4E9A79C6-F1AE-478B-A8DA-15931EB249F8}"/>
              </a:ext>
            </a:extLst>
          </p:cNvPr>
          <p:cNvSpPr/>
          <p:nvPr/>
        </p:nvSpPr>
        <p:spPr>
          <a:xfrm>
            <a:off x="68580" y="989143"/>
            <a:ext cx="1440360" cy="731160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7E2901E7-F76F-4814-AF1E-442F29773DAF}"/>
              </a:ext>
            </a:extLst>
          </p:cNvPr>
          <p:cNvSpPr txBox="1"/>
          <p:nvPr/>
        </p:nvSpPr>
        <p:spPr>
          <a:xfrm>
            <a:off x="218211" y="1576548"/>
            <a:ext cx="1087200" cy="571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Agua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7" name="Flecha: curvada hacia la derecha 16">
            <a:extLst>
              <a:ext uri="{FF2B5EF4-FFF2-40B4-BE49-F238E27FC236}">
                <a16:creationId xmlns:a16="http://schemas.microsoft.com/office/drawing/2014/main" id="{31D95DF0-BD94-426F-A5B5-9B6096B2BF07}"/>
              </a:ext>
            </a:extLst>
          </p:cNvPr>
          <p:cNvSpPr/>
          <p:nvPr/>
        </p:nvSpPr>
        <p:spPr>
          <a:xfrm>
            <a:off x="2346960" y="736600"/>
            <a:ext cx="529431" cy="3214914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lecha: curvada hacia la derecha 17">
            <a:extLst>
              <a:ext uri="{FF2B5EF4-FFF2-40B4-BE49-F238E27FC236}">
                <a16:creationId xmlns:a16="http://schemas.microsoft.com/office/drawing/2014/main" id="{7A3A8A57-D1F5-4B41-945D-A573163F5A8F}"/>
              </a:ext>
            </a:extLst>
          </p:cNvPr>
          <p:cNvSpPr/>
          <p:nvPr/>
        </p:nvSpPr>
        <p:spPr>
          <a:xfrm rot="10800000">
            <a:off x="6879433" y="736600"/>
            <a:ext cx="530352" cy="3214914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Shape 9">
            <a:extLst>
              <a:ext uri="{FF2B5EF4-FFF2-40B4-BE49-F238E27FC236}">
                <a16:creationId xmlns:a16="http://schemas.microsoft.com/office/drawing/2014/main" id="{0C3C386F-05BC-467B-8C08-DCD46FB90549}"/>
              </a:ext>
            </a:extLst>
          </p:cNvPr>
          <p:cNvSpPr txBox="1"/>
          <p:nvPr/>
        </p:nvSpPr>
        <p:spPr>
          <a:xfrm>
            <a:off x="1406505" y="151640"/>
            <a:ext cx="1087200" cy="571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</a:t>
            </a:r>
            <a:r>
              <a:rPr lang="es-E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endParaRPr lang="en-US" sz="4400" b="0" strike="noStrike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0" name="Imagen 19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E299537-0346-4235-86C6-5D3C34DBD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9" y="212717"/>
            <a:ext cx="1447345" cy="571320"/>
          </a:xfrm>
          <a:prstGeom prst="rect">
            <a:avLst/>
          </a:prstGeom>
        </p:spPr>
      </p:pic>
      <p:pic>
        <p:nvPicPr>
          <p:cNvPr id="21" name="Imagen 2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A20F919-4CFD-4DB3-A399-1C07AA519F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7292348" y="999480"/>
            <a:ext cx="1657322" cy="1577838"/>
          </a:xfrm>
          <a:prstGeom prst="rect">
            <a:avLst/>
          </a:prstGeom>
        </p:spPr>
      </p:pic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EB3D9EC-1313-436E-BA2A-9D558B3ECD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t="29044" r="35660" b="28094"/>
          <a:stretch/>
        </p:blipFill>
        <p:spPr>
          <a:xfrm>
            <a:off x="7229337" y="2423011"/>
            <a:ext cx="1985052" cy="1577837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BCBAC768-23D0-4CE3-B414-BDE7DB6FD3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6" y="2203760"/>
            <a:ext cx="1411369" cy="1184226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D6D07A90-092D-419A-83A9-72B68049CD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5897" r="10391" b="5641"/>
          <a:stretch/>
        </p:blipFill>
        <p:spPr>
          <a:xfrm>
            <a:off x="4303735" y="37312"/>
            <a:ext cx="1229576" cy="1324615"/>
          </a:xfrm>
          <a:prstGeom prst="rect">
            <a:avLst/>
          </a:prstGeom>
        </p:spPr>
      </p:pic>
      <p:pic>
        <p:nvPicPr>
          <p:cNvPr id="9" name="Imagen 8" descr="Una botella de plástico&#10;&#10;Descripción generada automáticamente con confianza baja">
            <a:extLst>
              <a:ext uri="{FF2B5EF4-FFF2-40B4-BE49-F238E27FC236}">
                <a16:creationId xmlns:a16="http://schemas.microsoft.com/office/drawing/2014/main" id="{7E63A019-9846-4EE1-9CE6-7F288E4B7E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760" y="37731"/>
            <a:ext cx="745784" cy="1491567"/>
          </a:xfrm>
          <a:prstGeom prst="rect">
            <a:avLst/>
          </a:prstGeom>
        </p:spPr>
      </p:pic>
      <p:pic>
        <p:nvPicPr>
          <p:cNvPr id="27" name="Imagen 26" descr="Dibujo de video juego&#10;&#10;Descripción generada automáticamente con confianza baja">
            <a:extLst>
              <a:ext uri="{FF2B5EF4-FFF2-40B4-BE49-F238E27FC236}">
                <a16:creationId xmlns:a16="http://schemas.microsoft.com/office/drawing/2014/main" id="{276C9C42-955B-419C-A6FA-1322E4ED6C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467" t="40441" r="48033"/>
          <a:stretch/>
        </p:blipFill>
        <p:spPr>
          <a:xfrm>
            <a:off x="5700951" y="20274"/>
            <a:ext cx="731402" cy="1491568"/>
          </a:xfrm>
          <a:prstGeom prst="rect">
            <a:avLst/>
          </a:prstGeom>
        </p:spPr>
      </p:pic>
      <p:pic>
        <p:nvPicPr>
          <p:cNvPr id="24" name="Imagen 23" descr="Imagen que contiene interior, tabla, escritorio, par&#10;&#10;Descripción generada automáticamente">
            <a:extLst>
              <a:ext uri="{FF2B5EF4-FFF2-40B4-BE49-F238E27FC236}">
                <a16:creationId xmlns:a16="http://schemas.microsoft.com/office/drawing/2014/main" id="{7334156F-B43F-4AF8-8641-C79C6E8DFB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8014" y="65429"/>
            <a:ext cx="1399355" cy="1050338"/>
          </a:xfrm>
          <a:prstGeom prst="ellipse">
            <a:avLst/>
          </a:prstGeom>
        </p:spPr>
      </p:pic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A42AFC9E-02BE-471E-B7E9-3ED1352428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805611" y="110475"/>
            <a:ext cx="938340" cy="9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 animBg="1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B7E7DD37-6E7C-406D-8047-412266C79424}"/>
              </a:ext>
            </a:extLst>
          </p:cNvPr>
          <p:cNvSpPr txBox="1"/>
          <p:nvPr/>
        </p:nvSpPr>
        <p:spPr>
          <a:xfrm>
            <a:off x="0" y="-642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celda electroquímica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70C08B-9BA8-4255-AB58-2C9579E5FF3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464" y="780223"/>
            <a:ext cx="5025086" cy="3367234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76CAF67-D4CB-400A-B491-A898E8DC0B29}"/>
              </a:ext>
            </a:extLst>
          </p:cNvPr>
          <p:cNvSpPr txBox="1"/>
          <p:nvPr/>
        </p:nvSpPr>
        <p:spPr>
          <a:xfrm>
            <a:off x="1446950" y="3610390"/>
            <a:ext cx="7818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/>
              <a:t>Cátodo</a:t>
            </a:r>
            <a:endParaRPr lang="en-U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B9DF0E-7DE3-4E3D-AC35-34079AAAD3E6}"/>
              </a:ext>
            </a:extLst>
          </p:cNvPr>
          <p:cNvSpPr txBox="1"/>
          <p:nvPr/>
        </p:nvSpPr>
        <p:spPr>
          <a:xfrm>
            <a:off x="2509633" y="3610390"/>
            <a:ext cx="73609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/>
              <a:t>Ánodo</a:t>
            </a:r>
            <a:endParaRPr lang="en-US" sz="16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6867B4-1530-4ADB-A4F5-FB407A6F0A97}"/>
              </a:ext>
            </a:extLst>
          </p:cNvPr>
          <p:cNvSpPr/>
          <p:nvPr/>
        </p:nvSpPr>
        <p:spPr>
          <a:xfrm>
            <a:off x="1714500" y="641014"/>
            <a:ext cx="1607820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B772485F-1E77-4D24-9C1C-9175FF09B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19" y="506092"/>
            <a:ext cx="1476571" cy="1238934"/>
          </a:xfrm>
          <a:prstGeom prst="rect">
            <a:avLst/>
          </a:prstGeom>
        </p:spPr>
      </p:pic>
      <p:sp>
        <p:nvSpPr>
          <p:cNvPr id="24" name="Flecha: curvada hacia la derecha 23">
            <a:extLst>
              <a:ext uri="{FF2B5EF4-FFF2-40B4-BE49-F238E27FC236}">
                <a16:creationId xmlns:a16="http://schemas.microsoft.com/office/drawing/2014/main" id="{E49DFC2E-522C-4652-9223-4BBA9A3A18EA}"/>
              </a:ext>
            </a:extLst>
          </p:cNvPr>
          <p:cNvSpPr/>
          <p:nvPr/>
        </p:nvSpPr>
        <p:spPr>
          <a:xfrm rot="10800000">
            <a:off x="1347890" y="2385060"/>
            <a:ext cx="298332" cy="648562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lecha: curvada hacia la derecha 24">
            <a:extLst>
              <a:ext uri="{FF2B5EF4-FFF2-40B4-BE49-F238E27FC236}">
                <a16:creationId xmlns:a16="http://schemas.microsoft.com/office/drawing/2014/main" id="{8A674A9D-C21C-4A05-8119-DB3C32047567}"/>
              </a:ext>
            </a:extLst>
          </p:cNvPr>
          <p:cNvSpPr/>
          <p:nvPr/>
        </p:nvSpPr>
        <p:spPr>
          <a:xfrm>
            <a:off x="989505" y="2400300"/>
            <a:ext cx="301752" cy="648562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Imagen 25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36D54A2-C7D5-42AA-A8AE-1090CCE4A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6" y="1198278"/>
            <a:ext cx="639853" cy="252573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1AF651C2-948E-4439-B182-AC9E181B92A5}"/>
              </a:ext>
            </a:extLst>
          </p:cNvPr>
          <p:cNvSpPr/>
          <p:nvPr/>
        </p:nvSpPr>
        <p:spPr>
          <a:xfrm>
            <a:off x="72146" y="3701633"/>
            <a:ext cx="1374804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Imagen 2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29FB738-B8E1-4F48-8FB1-C3FDCB020F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635478" y="3334041"/>
            <a:ext cx="639852" cy="609165"/>
          </a:xfrm>
          <a:prstGeom prst="rect">
            <a:avLst/>
          </a:prstGeom>
        </p:spPr>
      </p:pic>
      <p:pic>
        <p:nvPicPr>
          <p:cNvPr id="31" name="Imagen 3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7AC253C-7783-460E-BD86-B6E5DF4A82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t="29044" r="35660" b="28094"/>
          <a:stretch/>
        </p:blipFill>
        <p:spPr>
          <a:xfrm>
            <a:off x="36659" y="3318551"/>
            <a:ext cx="766381" cy="609165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EB88FD0-C2C7-4169-9471-C02983988AC5}"/>
              </a:ext>
            </a:extLst>
          </p:cNvPr>
          <p:cNvSpPr txBox="1"/>
          <p:nvPr/>
        </p:nvSpPr>
        <p:spPr>
          <a:xfrm>
            <a:off x="1880203" y="3932917"/>
            <a:ext cx="1079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Elecrolito</a:t>
            </a:r>
            <a:endParaRPr lang="en-US" sz="1600" dirty="0"/>
          </a:p>
        </p:txBody>
      </p:sp>
      <p:pic>
        <p:nvPicPr>
          <p:cNvPr id="12" name="Imagen 11" descr="Imagen que contiene tabla, computadora, escritorio, computer&#10;&#10;Descripción generada automáticamente">
            <a:extLst>
              <a:ext uri="{FF2B5EF4-FFF2-40B4-BE49-F238E27FC236}">
                <a16:creationId xmlns:a16="http://schemas.microsoft.com/office/drawing/2014/main" id="{C6B43971-494A-4FC7-B16C-FC4206C25C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576" y="996043"/>
            <a:ext cx="4136354" cy="3102266"/>
          </a:xfrm>
          <a:prstGeom prst="roundRect">
            <a:avLst/>
          </a:prstGeom>
        </p:spPr>
      </p:pic>
      <p:pic>
        <p:nvPicPr>
          <p:cNvPr id="41" name="Picture 15" descr="fin.png">
            <a:extLst>
              <a:ext uri="{FF2B5EF4-FFF2-40B4-BE49-F238E27FC236}">
                <a16:creationId xmlns:a16="http://schemas.microsoft.com/office/drawing/2014/main" id="{843D2308-E85C-47BF-888A-7A5BB0E69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/>
        </p:blipFill>
        <p:spPr>
          <a:xfrm>
            <a:off x="1025264" y="2563713"/>
            <a:ext cx="546432" cy="298918"/>
          </a:xfrm>
          <a:prstGeom prst="rect">
            <a:avLst/>
          </a:prstGeom>
          <a:ln>
            <a:noFill/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AACF618-CF23-4163-8CE4-DFE387AA8D32}"/>
              </a:ext>
            </a:extLst>
          </p:cNvPr>
          <p:cNvSpPr/>
          <p:nvPr/>
        </p:nvSpPr>
        <p:spPr>
          <a:xfrm>
            <a:off x="7121398" y="1968231"/>
            <a:ext cx="327152" cy="466794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AF924C15-CE8F-462A-907B-3A57A4C3C882}"/>
              </a:ext>
            </a:extLst>
          </p:cNvPr>
          <p:cNvGrpSpPr/>
          <p:nvPr/>
        </p:nvGrpSpPr>
        <p:grpSpPr>
          <a:xfrm>
            <a:off x="310536" y="2284406"/>
            <a:ext cx="497584" cy="831351"/>
            <a:chOff x="310536" y="2284406"/>
            <a:chExt cx="497584" cy="831351"/>
          </a:xfrm>
        </p:grpSpPr>
        <p:pic>
          <p:nvPicPr>
            <p:cNvPr id="8" name="Imagen 7" descr="Imagen que contiene sostener, mujer, pequeño, oso&#10;&#10;Descripción generada automáticamente">
              <a:extLst>
                <a:ext uri="{FF2B5EF4-FFF2-40B4-BE49-F238E27FC236}">
                  <a16:creationId xmlns:a16="http://schemas.microsoft.com/office/drawing/2014/main" id="{47F05943-53C8-414F-B693-9671C8DDF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0875" t="6300" r="26732" b="6162"/>
            <a:stretch/>
          </p:blipFill>
          <p:spPr>
            <a:xfrm>
              <a:off x="310536" y="2284406"/>
              <a:ext cx="497584" cy="831351"/>
            </a:xfrm>
            <a:prstGeom prst="rect">
              <a:avLst/>
            </a:prstGeom>
          </p:spPr>
        </p:pic>
        <p:pic>
          <p:nvPicPr>
            <p:cNvPr id="37" name="Imagen 36" descr="Hombre parado enfrente de una ventana&#10;&#10;Descripción generada automáticamente con confianza media">
              <a:extLst>
                <a:ext uri="{FF2B5EF4-FFF2-40B4-BE49-F238E27FC236}">
                  <a16:creationId xmlns:a16="http://schemas.microsoft.com/office/drawing/2014/main" id="{6059FDDE-0D44-418E-884D-53274367F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721" t="17918" r="39949" b="61483"/>
            <a:stretch/>
          </p:blipFill>
          <p:spPr>
            <a:xfrm>
              <a:off x="412140" y="2299646"/>
              <a:ext cx="246057" cy="277795"/>
            </a:xfrm>
            <a:prstGeom prst="ellipse">
              <a:avLst/>
            </a:prstGeom>
          </p:spPr>
        </p:pic>
        <p:pic>
          <p:nvPicPr>
            <p:cNvPr id="38" name="Immagine 4">
              <a:extLst>
                <a:ext uri="{FF2B5EF4-FFF2-40B4-BE49-F238E27FC236}">
                  <a16:creationId xmlns:a16="http://schemas.microsoft.com/office/drawing/2014/main" id="{82D9644C-65FD-47DB-A42E-CF971852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5987" t="4003" r="5102" b="5986"/>
            <a:stretch/>
          </p:blipFill>
          <p:spPr>
            <a:xfrm>
              <a:off x="329616" y="2965975"/>
              <a:ext cx="174894" cy="149782"/>
            </a:xfrm>
            <a:prstGeom prst="round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304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D61999D2CD0C640A3B57EB363576507" ma:contentTypeVersion="11" ma:contentTypeDescription="Crear nuevo documento." ma:contentTypeScope="" ma:versionID="447cf5d0a72e79b389b79f1bfcafee45">
  <xsd:schema xmlns:xsd="http://www.w3.org/2001/XMLSchema" xmlns:xs="http://www.w3.org/2001/XMLSchema" xmlns:p="http://schemas.microsoft.com/office/2006/metadata/properties" xmlns:ns2="fb03841f-e311-428c-9ed5-eb12f8f90380" targetNamespace="http://schemas.microsoft.com/office/2006/metadata/properties" ma:root="true" ma:fieldsID="e93c3240f1c21b4908e4830776bfe21f" ns2:_="">
    <xsd:import namespace="fb03841f-e311-428c-9ed5-eb12f8f903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3841f-e311-428c-9ed5-eb12f8f9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5DD437-615D-4ED5-91B9-5308E5797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03841f-e311-428c-9ed5-eb12f8f90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200</Words>
  <Application>Microsoft Office PowerPoint</Application>
  <PresentationFormat>Presentación en pantalla (16:9)</PresentationFormat>
  <Paragraphs>63</Paragraphs>
  <Slides>17</Slides>
  <Notes>1</Notes>
  <HiddenSlides>0</HiddenSlides>
  <MMClips>4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Francesc Farré</dc:creator>
  <cp:lastModifiedBy>Federico Dattila</cp:lastModifiedBy>
  <cp:revision>41</cp:revision>
  <dcterms:created xsi:type="dcterms:W3CDTF">2021-09-10T08:17:50Z</dcterms:created>
  <dcterms:modified xsi:type="dcterms:W3CDTF">2021-09-16T21:50:41Z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0x0101009D61999D2CD0C640A3B57EB363576507</vt:lpwstr>
  </property>
</Properties>
</file>